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2" r:id="rId3"/>
    <p:sldId id="265" r:id="rId4"/>
    <p:sldId id="266" r:id="rId5"/>
    <p:sldId id="270" r:id="rId6"/>
    <p:sldId id="274" r:id="rId7"/>
    <p:sldId id="267" r:id="rId8"/>
    <p:sldId id="273" r:id="rId9"/>
    <p:sldId id="271" r:id="rId10"/>
    <p:sldId id="268" r:id="rId11"/>
    <p:sldId id="272" r:id="rId12"/>
    <p:sldId id="264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slide" Target="slide1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3828618/page67.shtml" TargetMode="External"/><Relationship Id="rId13" Type="http://schemas.openxmlformats.org/officeDocument/2006/relationships/hyperlink" Target="http://devdev.ucoz.net/publ/muzyka/muzykalnye_stili_i_" TargetMode="External"/><Relationship Id="rId3" Type="http://schemas.openxmlformats.org/officeDocument/2006/relationships/hyperlink" Target="http://www.vantunen.org/hrd/skateboard.php?q=children&amp;page=7" TargetMode="External"/><Relationship Id="rId7" Type="http://schemas.openxmlformats.org/officeDocument/2006/relationships/hyperlink" Target="http://intoclassics.net/news/2010-05-04" TargetMode="External"/><Relationship Id="rId12" Type="http://schemas.openxmlformats.org/officeDocument/2006/relationships/hyperlink" Target="http://www.rodim.ru/conference/journal.php?user=3537&amp;comm=852263" TargetMode="External"/><Relationship Id="rId2" Type="http://schemas.openxmlformats.org/officeDocument/2006/relationships/hyperlink" Target="http://glavnoe.ua/news/n112608" TargetMode="External"/><Relationship Id="rId16" Type="http://schemas.openxmlformats.org/officeDocument/2006/relationships/hyperlink" Target="http://telopera.ru.com/mariinskij-teatr-opery-i-baleta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uslib.ru/%D0%A7%D0%B0%D0%B9%D0%BA%25" TargetMode="External"/><Relationship Id="rId11" Type="http://schemas.openxmlformats.org/officeDocument/2006/relationships/hyperlink" Target="http://www.stereojazz.ru/CD/?artist=499" TargetMode="External"/><Relationship Id="rId5" Type="http://schemas.openxmlformats.org/officeDocument/2006/relationships/hyperlink" Target="http://musvid.net/" TargetMode="External"/><Relationship Id="rId15" Type="http://schemas.openxmlformats.org/officeDocument/2006/relationships/hyperlink" Target="http://ursa-tm.ru/forum/index.php?/topic/30855-%D1%84%D0%BB%D1%83%D0%B4%D0%B8%D0%BB%D1%8C%D0%25" TargetMode="External"/><Relationship Id="rId10" Type="http://schemas.openxmlformats.org/officeDocument/2006/relationships/hyperlink" Target="http://subscribe.ru/group/rabota-i-hobbi-dlya-milyih-zhenschin/4649019/" TargetMode="External"/><Relationship Id="rId4" Type="http://schemas.openxmlformats.org/officeDocument/2006/relationships/hyperlink" Target="http://wallpapers.rin.ru/show/show.pl?n=50&amp;sid=&amp;sort=width&amp;sz=800&amp;start=21&amp;page=23" TargetMode="External"/><Relationship Id="rId9" Type="http://schemas.openxmlformats.org/officeDocument/2006/relationships/hyperlink" Target="http://www.rusguitar.ru/forum/index.php?/topic/4100-alex/" TargetMode="External"/><Relationship Id="rId14" Type="http://schemas.openxmlformats.org/officeDocument/2006/relationships/hyperlink" Target="http://happy-new-year-2014.besaba.com/razdeli/snegurochka/page_8.htm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fisha.ru/festival/photo/5952/305394/" TargetMode="External"/><Relationship Id="rId13" Type="http://schemas.openxmlformats.org/officeDocument/2006/relationships/hyperlink" Target="http://elenaranko.ucoz.ru/" TargetMode="External"/><Relationship Id="rId3" Type="http://schemas.openxmlformats.org/officeDocument/2006/relationships/hyperlink" Target="http://schenken-24.de/typo3/sysext/lang/cinderella-dance-costume" TargetMode="External"/><Relationship Id="rId7" Type="http://schemas.openxmlformats.org/officeDocument/2006/relationships/hyperlink" Target="http://connselmer.ru/brands/holton/m86508.html" TargetMode="External"/><Relationship Id="rId12" Type="http://schemas.openxmlformats.org/officeDocument/2006/relationships/hyperlink" Target="http://gitarus.ru/index.php?page=nebox_pqp_page&amp;pid=159" TargetMode="External"/><Relationship Id="rId2" Type="http://schemas.openxmlformats.org/officeDocument/2006/relationships/hyperlink" Target="http://fotki.prostogorod.ua/%D0%A0%D0%B0%D0%B7%D0%BD%D0%BE%D0%B5/%D1%84%D0%BE%D1%82%D0%BE/32502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uzroditel.ru/zoo/2011-05-12-10-44-48/207.html" TargetMode="External"/><Relationship Id="rId11" Type="http://schemas.openxmlformats.org/officeDocument/2006/relationships/hyperlink" Target="http://alg-ist.ru/?con=res&amp;req=Belcanto+ru+%D0%A2%D0%B5%D0%B0%D1%82%D1%80%D1%8B+%D0%B8" TargetMode="External"/><Relationship Id="rId5" Type="http://schemas.openxmlformats.org/officeDocument/2006/relationships/hyperlink" Target="http://ballrooms.su/publ/7-1-0-215" TargetMode="External"/><Relationship Id="rId10" Type="http://schemas.openxmlformats.org/officeDocument/2006/relationships/hyperlink" Target="http://nikolaev.prom.ua/p3906090-balalajka.html" TargetMode="External"/><Relationship Id="rId4" Type="http://schemas.openxmlformats.org/officeDocument/2006/relationships/hyperlink" Target="http://deti.ucoz.net/publ/stikhi/stikhi/23" TargetMode="External"/><Relationship Id="rId9" Type="http://schemas.openxmlformats.org/officeDocument/2006/relationships/hyperlink" Target="http://guns.allzip.org/topic/85/99500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4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196752"/>
            <a:ext cx="514147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НАБОР АНИМИРОВАННЫХ СЛАЙДОВ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 ДЛЯ УРОКОВ МУЗЫКИ, 2 КЛАСС</a:t>
            </a:r>
          </a:p>
          <a:p>
            <a:endParaRPr lang="ru-RU" sz="28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4149080"/>
            <a:ext cx="27796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Большакова Т.А.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учитель музыки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МОУ «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Тубинская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СОШ»</a:t>
            </a:r>
          </a:p>
          <a:p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Усть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- Илимский район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5733256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2014 год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43608" y="1340768"/>
            <a:ext cx="2304256" cy="1953508"/>
            <a:chOff x="1043608" y="1340768"/>
            <a:chExt cx="2304256" cy="1953508"/>
          </a:xfrm>
        </p:grpSpPr>
        <p:pic>
          <p:nvPicPr>
            <p:cNvPr id="4098" name="Picture 2" descr="C:\Users\Иван Иваныч\Desktop\shelk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1340768"/>
              <a:ext cx="2304256" cy="165618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1619672" y="2924944"/>
              <a:ext cx="13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Щелкунчик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99592" y="3717032"/>
            <a:ext cx="2493640" cy="1953508"/>
            <a:chOff x="899592" y="3717032"/>
            <a:chExt cx="2493640" cy="1953508"/>
          </a:xfrm>
        </p:grpSpPr>
        <p:pic>
          <p:nvPicPr>
            <p:cNvPr id="4099" name="Picture 3" descr="C:\Users\Иван Иваныч\Desktop\37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3717032"/>
              <a:ext cx="2493640" cy="1664841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1115616" y="5301208"/>
              <a:ext cx="2080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Спящая красавица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269495" y="1268760"/>
            <a:ext cx="2874505" cy="2025516"/>
            <a:chOff x="6269495" y="1268760"/>
            <a:chExt cx="2874505" cy="2025516"/>
          </a:xfrm>
        </p:grpSpPr>
        <p:pic>
          <p:nvPicPr>
            <p:cNvPr id="4100" name="Picture 4" descr="C:\Users\Иван Иваныч\Desktop\10650852_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00192" y="1268760"/>
              <a:ext cx="2232248" cy="1728192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6269495" y="2924944"/>
              <a:ext cx="2874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Лебединое озеро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228184" y="3645024"/>
            <a:ext cx="2376264" cy="2025516"/>
            <a:chOff x="6228184" y="3645024"/>
            <a:chExt cx="2376264" cy="2025516"/>
          </a:xfrm>
        </p:grpSpPr>
        <p:pic>
          <p:nvPicPr>
            <p:cNvPr id="4101" name="Picture 5" descr="C:\Users\Иван Иваныч\Desktop\cinderella-ballet-etudes-2010-photo-6-by-ron-sill-of-pixelcraft-photography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8184" y="3645024"/>
              <a:ext cx="2376264" cy="1728192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6660232" y="5301208"/>
              <a:ext cx="106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Золушка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4" y="692696"/>
            <a:ext cx="5053435" cy="5040560"/>
            <a:chOff x="2123728" y="836712"/>
            <a:chExt cx="5053435" cy="5040560"/>
          </a:xfrm>
        </p:grpSpPr>
        <p:sp>
          <p:nvSpPr>
            <p:cNvPr id="2" name="TextBox 1"/>
            <p:cNvSpPr txBox="1"/>
            <p:nvPr/>
          </p:nvSpPr>
          <p:spPr>
            <a:xfrm>
              <a:off x="2123728" y="836712"/>
              <a:ext cx="50534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</a:rPr>
                <a:t>Назовите балеты П.И.Чайковского</a:t>
              </a:r>
              <a:endParaRPr lang="ru-RU" sz="2400" b="1" i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2915817" y="1628800"/>
              <a:ext cx="3006334" cy="4248472"/>
              <a:chOff x="6084168" y="3645024"/>
              <a:chExt cx="2053106" cy="2611452"/>
            </a:xfrm>
          </p:grpSpPr>
          <p:pic>
            <p:nvPicPr>
              <p:cNvPr id="4" name="Picture 3" descr="C:\Users\Иван Иваныч\Desktop\1201967_html_25a68ac9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10000" contrast="20000"/>
              </a:blip>
              <a:srcRect/>
              <a:stretch>
                <a:fillRect/>
              </a:stretch>
            </p:blipFill>
            <p:spPr bwMode="auto">
              <a:xfrm>
                <a:off x="6477577" y="3645024"/>
                <a:ext cx="1659697" cy="208823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084168" y="5733256"/>
                <a:ext cx="1847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ru-RU" sz="2800" b="1" i="1" dirty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1547664" y="2132856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75656" y="4725144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72200" y="2204864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6216" y="3501008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3" name="Стрелка вправо 22">
            <a:hlinkClick r:id="rId7" action="ppaction://hlinksldjump"/>
          </p:cNvPr>
          <p:cNvSpPr/>
          <p:nvPr/>
        </p:nvSpPr>
        <p:spPr>
          <a:xfrm>
            <a:off x="7524328" y="5877272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548680"/>
            <a:ext cx="494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каком балете звучит бой часов?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259632" y="1268760"/>
            <a:ext cx="2304256" cy="1953508"/>
            <a:chOff x="1043608" y="1340768"/>
            <a:chExt cx="2304256" cy="1953508"/>
          </a:xfrm>
        </p:grpSpPr>
        <p:pic>
          <p:nvPicPr>
            <p:cNvPr id="4" name="Picture 2" descr="C:\Users\Иван Иваныч\Desktop\shelk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1340768"/>
              <a:ext cx="2304256" cy="1656184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1475656" y="2924944"/>
              <a:ext cx="13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Щелкунчик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87624" y="3356992"/>
            <a:ext cx="2493640" cy="1953508"/>
            <a:chOff x="899592" y="3717032"/>
            <a:chExt cx="2493640" cy="1953508"/>
          </a:xfrm>
        </p:grpSpPr>
        <p:pic>
          <p:nvPicPr>
            <p:cNvPr id="10" name="Picture 3" descr="C:\Users\Иван Иваныч\Desktop\37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3717032"/>
              <a:ext cx="2493640" cy="1664841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1115616" y="5301208"/>
              <a:ext cx="2080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Спящая красавица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148064" y="1268760"/>
            <a:ext cx="2520280" cy="2025516"/>
            <a:chOff x="5148064" y="1268760"/>
            <a:chExt cx="2520280" cy="2025516"/>
          </a:xfrm>
        </p:grpSpPr>
        <p:pic>
          <p:nvPicPr>
            <p:cNvPr id="6146" name="Picture 2" descr="C:\Users\Иван Иваныч\Desktop\7cdd95a80bb9450286b49b89b67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8064" y="1268760"/>
              <a:ext cx="2520280" cy="1728192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580112" y="2924944"/>
              <a:ext cx="1841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Конёк- горбунок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 rot="2228170">
            <a:off x="1793307" y="1921767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60768">
            <a:off x="1793307" y="4009999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859923">
            <a:off x="5753747" y="1921767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1920" y="3789040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220072" y="3429000"/>
            <a:ext cx="2376264" cy="2025516"/>
            <a:chOff x="6228184" y="3645024"/>
            <a:chExt cx="2376264" cy="2025516"/>
          </a:xfrm>
        </p:grpSpPr>
        <p:pic>
          <p:nvPicPr>
            <p:cNvPr id="7" name="Picture 5" descr="C:\Users\Иван Иваныч\Desktop\cinderella-ballet-etudes-2010-photo-6-by-ron-sill-of-pixelcraft-photography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8184" y="3645024"/>
              <a:ext cx="2376264" cy="1728192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660232" y="5301208"/>
              <a:ext cx="106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Золушка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-0.17917 L -0.2085 -0.2632 " pathEditMode="relative" ptsTypes="AA">
                                      <p:cBhvr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4" grpId="1"/>
      <p:bldP spid="15" grpId="0"/>
      <p:bldP spid="15" grpId="1"/>
      <p:bldP spid="16" grpId="0"/>
      <p:bldP spid="16" grpId="1"/>
      <p:bldP spid="16" grpId="2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10411126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Танец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en-US" b="1" dirty="0" smtClean="0">
                <a:solidFill>
                  <a:srgbClr val="7030A0"/>
                </a:solidFill>
                <a:hlinkClick r:id="rId2"/>
              </a:rPr>
              <a:t>http://glavnoe.ua/news/n112608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Песня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3"/>
              </a:rPr>
              <a:t>http://www.vantunen.org/hrd/skateboard.php?q=children&amp;page=7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Марш </a:t>
            </a:r>
            <a:r>
              <a:rPr lang="en-US" b="1" dirty="0" smtClean="0">
                <a:solidFill>
                  <a:srgbClr val="7030A0"/>
                </a:solidFill>
                <a:hlinkClick r:id="rId4"/>
              </a:rPr>
              <a:t>http://wallpapers.rin.ru/show/show.pl?n=50&amp;sid=&amp;sort=width&amp;sz</a:t>
            </a:r>
            <a:endParaRPr lang="ru-RU" b="1" dirty="0" smtClean="0">
              <a:solidFill>
                <a:srgbClr val="7030A0"/>
              </a:solidFill>
              <a:hlinkClick r:id="rId4"/>
            </a:endParaRPr>
          </a:p>
          <a:p>
            <a:r>
              <a:rPr lang="en-US" b="1" dirty="0" smtClean="0">
                <a:solidFill>
                  <a:srgbClr val="7030A0"/>
                </a:solidFill>
                <a:hlinkClick r:id="rId4"/>
              </a:rPr>
              <a:t>=800&amp;start=21&amp;page=23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Деревянные солдатики </a:t>
            </a:r>
            <a:r>
              <a:rPr lang="en-US" b="1" dirty="0" smtClean="0">
                <a:solidFill>
                  <a:srgbClr val="7030A0"/>
                </a:solidFill>
                <a:hlinkClick r:id="rId5"/>
              </a:rPr>
              <a:t>http://musvid.net/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Чайковский </a:t>
            </a:r>
            <a:r>
              <a:rPr lang="en-US" b="1" dirty="0" smtClean="0">
                <a:solidFill>
                  <a:srgbClr val="7030A0"/>
                </a:solidFill>
                <a:hlinkClick r:id="rId6"/>
              </a:rPr>
              <a:t>http://muslib.ru/%D0%A7%D0%B0%D0%B9%D0%BA%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Кабалевский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7"/>
              </a:rPr>
              <a:t>http://intoclassics.net/news/2010-05-04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Глинка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hlinkClick r:id="rId8"/>
              </a:rPr>
              <a:t>h</a:t>
            </a:r>
            <a:r>
              <a:rPr lang="en-US" b="1" dirty="0" smtClean="0">
                <a:solidFill>
                  <a:srgbClr val="7030A0"/>
                </a:solidFill>
                <a:hlinkClick r:id="rId8"/>
              </a:rPr>
              <a:t>ttp://www.liveinternet.ru/users/3828618/page67.shtml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Петя и волк </a:t>
            </a:r>
            <a:r>
              <a:rPr lang="en-US" b="1" dirty="0" smtClean="0">
                <a:solidFill>
                  <a:srgbClr val="7030A0"/>
                </a:solidFill>
                <a:hlinkClick r:id="rId9"/>
              </a:rPr>
              <a:t>http://www.rusguitar.ru/forum/index.php?/topic/4100-alex/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Моцарт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10"/>
              </a:rPr>
              <a:t>http://subscribe.ru/group/rabota-i-hobbi-dlya-milyih-zhenschin/4649019/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Прокофьев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11"/>
              </a:rPr>
              <a:t>http://www.stereojazz.ru/CD/?artist=499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Балет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12"/>
              </a:rPr>
              <a:t>http://www.rodim.ru/conference/journal.php?user=3537&amp;comm=852263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Симфония </a:t>
            </a:r>
            <a:r>
              <a:rPr lang="en-US" b="1" dirty="0" smtClean="0">
                <a:solidFill>
                  <a:srgbClr val="7030A0"/>
                </a:solidFill>
                <a:hlinkClick r:id="rId13"/>
              </a:rPr>
              <a:t>http://devdev.ucoz.net/publ/muzyka/muzykalnye_stili_i_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Опера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14"/>
              </a:rPr>
              <a:t>http://happy-new-year-2014.besaba.com/razdeli/snegurochka/page_8.html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Щелкунчик  </a:t>
            </a:r>
            <a:r>
              <a:rPr lang="en-US" dirty="0" smtClean="0">
                <a:hlinkClick r:id="rId15"/>
              </a:rPr>
              <a:t>http://ursa-tm.ru/forum/index.php?/topic/30855-%D1%84%D0%BB%D1%83%D0%B4%D0%B8%D0%BB%D1%8C%D0%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Лебединое озеро </a:t>
            </a:r>
            <a:r>
              <a:rPr lang="en-US" dirty="0" smtClean="0">
                <a:hlinkClick r:id="rId16"/>
              </a:rPr>
              <a:t>http://telopera.ru.com/mariinskij-teatr-opery-i-baleta.html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476672"/>
            <a:ext cx="2417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Интернет-ресурсы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820891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Спящая красавица </a:t>
            </a:r>
            <a:r>
              <a:rPr lang="en-US" dirty="0" smtClean="0">
                <a:hlinkClick r:id="rId2"/>
              </a:rPr>
              <a:t>http://fotki.prostogorod.ua/%D0%A0%D0%B0%D0%B7%D0%BD%D0%BE%D0%B5/%D1%84%D0%BE%D1%82%D0%BE/32502/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Золушка</a:t>
            </a:r>
            <a:r>
              <a:rPr lang="ru-RU" dirty="0" smtClean="0"/>
              <a:t> </a:t>
            </a:r>
            <a:r>
              <a:rPr lang="en-US" dirty="0" smtClean="0">
                <a:hlinkClick r:id="rId3"/>
              </a:rPr>
              <a:t>http://schenken-24.de/typo3/sysext/lang/cinderella-dance-costume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Птичка </a:t>
            </a:r>
            <a:r>
              <a:rPr lang="en-US" dirty="0" smtClean="0">
                <a:hlinkClick r:id="rId4"/>
              </a:rPr>
              <a:t>http://deti.ucoz.net/publ/stikhi/stikhi/23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Скрипка</a:t>
            </a:r>
            <a:r>
              <a:rPr lang="ru-RU" dirty="0" smtClean="0"/>
              <a:t> </a:t>
            </a:r>
            <a:r>
              <a:rPr lang="en-US" dirty="0" smtClean="0">
                <a:hlinkClick r:id="rId5"/>
              </a:rPr>
              <a:t>http://ballrooms.su/publ/7-1-0-215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Флейта</a:t>
            </a:r>
            <a:r>
              <a:rPr lang="ru-RU" dirty="0" smtClean="0"/>
              <a:t> </a:t>
            </a:r>
            <a:r>
              <a:rPr lang="en-US" dirty="0" smtClean="0">
                <a:hlinkClick r:id="rId6"/>
              </a:rPr>
              <a:t>http://muzroditel.ru/zoo/2011-05-12-10-44-48/207.html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Валторна </a:t>
            </a:r>
            <a:r>
              <a:rPr lang="en-US" dirty="0" smtClean="0">
                <a:hlinkClick r:id="rId7"/>
              </a:rPr>
              <a:t>http://connselmer.ru/brands/holton/m86508.html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Конёк-горбунок </a:t>
            </a:r>
            <a:r>
              <a:rPr lang="en-US" dirty="0" smtClean="0">
                <a:hlinkClick r:id="rId8"/>
              </a:rPr>
              <a:t>http://www.afisha.ru/festival/photo/5952/305394/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Контрабас </a:t>
            </a:r>
            <a:r>
              <a:rPr lang="en-US" dirty="0" smtClean="0">
                <a:hlinkClick r:id="rId9"/>
              </a:rPr>
              <a:t>http://guns.allzip.org/topic/85/995001.html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Балалайка </a:t>
            </a:r>
            <a:r>
              <a:rPr lang="en-US" dirty="0" smtClean="0">
                <a:hlinkClick r:id="rId10"/>
              </a:rPr>
              <a:t>http://nikolaev.prom.ua/p3906090-balalajka.html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Кларнет </a:t>
            </a:r>
            <a:r>
              <a:rPr lang="en-US" dirty="0" smtClean="0">
                <a:hlinkClick r:id="rId11"/>
              </a:rPr>
              <a:t>http://alg-ist.ru/?con=res&amp;req=Belcanto+ru+%D0%A2%D0%B5%D0%B0%D1%82%D1%80%D1%8B+%D0%B8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Гитара</a:t>
            </a:r>
            <a:r>
              <a:rPr lang="ru-RU" dirty="0" smtClean="0"/>
              <a:t> </a:t>
            </a:r>
            <a:r>
              <a:rPr lang="en-US" dirty="0" smtClean="0">
                <a:hlinkClick r:id="rId12"/>
              </a:rPr>
              <a:t>http://gitarus.ru/index.php?page=nebox_pqp_page&amp;pid=159</a:t>
            </a:r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Сайт шаблона : </a:t>
            </a:r>
            <a:r>
              <a:rPr lang="en-US" i="1" dirty="0" smtClean="0">
                <a:latin typeface="Times New Roman" pitchFamily="18" charset="0"/>
                <a:cs typeface="Arial" pitchFamily="34" charset="0"/>
                <a:hlinkClick r:id="rId13"/>
              </a:rPr>
              <a:t>http://elenaranko.ucoz.ru/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692696"/>
            <a:ext cx="3632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Музыка со словами- это…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979712" y="1268760"/>
            <a:ext cx="1800200" cy="2385556"/>
            <a:chOff x="1403648" y="692696"/>
            <a:chExt cx="1800200" cy="2385556"/>
          </a:xfrm>
        </p:grpSpPr>
        <p:pic>
          <p:nvPicPr>
            <p:cNvPr id="1026" name="Picture 2" descr="C:\Users\Иван Иваныч\Desktop\танец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692696"/>
              <a:ext cx="1800200" cy="19442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1979712" y="2708920"/>
              <a:ext cx="8595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танец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275856" y="3501008"/>
            <a:ext cx="2376264" cy="2673588"/>
            <a:chOff x="6156176" y="692696"/>
            <a:chExt cx="2016224" cy="2673588"/>
          </a:xfrm>
        </p:grpSpPr>
        <p:pic>
          <p:nvPicPr>
            <p:cNvPr id="1027" name="Picture 3" descr="C:\Users\Иван Иваныч\Desktop\песня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56176" y="692696"/>
              <a:ext cx="2016224" cy="21602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732240" y="2996952"/>
              <a:ext cx="642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песня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436096" y="1340768"/>
            <a:ext cx="2520280" cy="2457564"/>
            <a:chOff x="3491880" y="908720"/>
            <a:chExt cx="2520280" cy="2457564"/>
          </a:xfrm>
        </p:grpSpPr>
        <p:pic>
          <p:nvPicPr>
            <p:cNvPr id="1029" name="Picture 5" descr="C:\Users\Иван Иваныч\Desktop\марш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908720"/>
              <a:ext cx="2520280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4139952" y="2996952"/>
              <a:ext cx="777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марш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19672" y="2996952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3068960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7904" y="3861048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Стрелка вправо 15">
            <a:hlinkClick r:id="rId5" action="ppaction://hlinksldjump"/>
          </p:cNvPr>
          <p:cNvSpPr/>
          <p:nvPr/>
        </p:nvSpPr>
        <p:spPr>
          <a:xfrm>
            <a:off x="7524328" y="580526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0209 L -0.00399 -0.331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3" grpId="1"/>
      <p:bldP spid="14" grpId="0"/>
      <p:bldP spid="14" grpId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547665" y="476672"/>
            <a:ext cx="6895264" cy="1872208"/>
            <a:chOff x="1523983" y="476672"/>
            <a:chExt cx="6441731" cy="1872208"/>
          </a:xfrm>
        </p:grpSpPr>
        <p:pic>
          <p:nvPicPr>
            <p:cNvPr id="1026" name="Picture 2" descr="C:\Users\Иван Иваныч\Desktop\32535fc0af0ce76d146a95d2a692cb7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3983" y="908720"/>
              <a:ext cx="1749064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" name="TextBox 1"/>
            <p:cNvSpPr txBox="1"/>
            <p:nvPr/>
          </p:nvSpPr>
          <p:spPr>
            <a:xfrm>
              <a:off x="1835696" y="476672"/>
              <a:ext cx="613001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Кто из композиторов написал</a:t>
              </a:r>
            </a:p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                        «Марш деревянных солдатиков»?</a:t>
              </a:r>
              <a:endParaRPr lang="ru-RU" sz="2400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195736" y="2780928"/>
            <a:ext cx="1584176" cy="2457564"/>
            <a:chOff x="2195736" y="2780928"/>
            <a:chExt cx="1584176" cy="2457564"/>
          </a:xfrm>
        </p:grpSpPr>
        <p:pic>
          <p:nvPicPr>
            <p:cNvPr id="1029" name="Picture 5" descr="C:\Users\Иван Иваныч\Desktop\89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5736" y="2780928"/>
              <a:ext cx="1584176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2267744" y="4869160"/>
              <a:ext cx="1390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М.И. Глинка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139952" y="3273936"/>
            <a:ext cx="1884683" cy="2468612"/>
            <a:chOff x="4211960" y="3201928"/>
            <a:chExt cx="1884683" cy="2468612"/>
          </a:xfrm>
        </p:grpSpPr>
        <p:pic>
          <p:nvPicPr>
            <p:cNvPr id="1028" name="Picture 4" descr="C:\Users\Иван Иваныч\Desktop\f639b168bbe2c7402b55394c14550061bc5f6c140416840.jpg"/>
            <p:cNvPicPr>
              <a:picLocks noChangeAspect="1" noChangeArrowheads="1"/>
            </p:cNvPicPr>
            <p:nvPr/>
          </p:nvPicPr>
          <p:blipFill>
            <a:blip r:embed="rId4" cstate="print"/>
            <a:srcRect b="11905"/>
            <a:stretch>
              <a:fillRect/>
            </a:stretch>
          </p:blipFill>
          <p:spPr bwMode="auto">
            <a:xfrm>
              <a:off x="4373880" y="3201928"/>
              <a:ext cx="1584176" cy="19442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4211960" y="5301208"/>
              <a:ext cx="1884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err="1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Д.Б.Кабалевский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372200" y="3645024"/>
            <a:ext cx="1776064" cy="2385556"/>
            <a:chOff x="6372200" y="3645024"/>
            <a:chExt cx="1776064" cy="2385556"/>
          </a:xfrm>
        </p:grpSpPr>
        <p:pic>
          <p:nvPicPr>
            <p:cNvPr id="1027" name="Picture 3" descr="C:\Users\Иван Иваныч\Desktop\1201967_html_25a68ac9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88224" y="3645024"/>
              <a:ext cx="1512168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372200" y="5661248"/>
              <a:ext cx="17760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П.И.Чайковский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195736" y="3140968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3140968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4581128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Стрелка вправо 16">
            <a:hlinkClick r:id="rId6" action="ppaction://hlinksldjump"/>
          </p:cNvPr>
          <p:cNvSpPr/>
          <p:nvPr/>
        </p:nvSpPr>
        <p:spPr>
          <a:xfrm>
            <a:off x="7812360" y="5949280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43 -0.00578 L -0.2309 -0.2472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12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03648" y="332656"/>
            <a:ext cx="8028384" cy="2304256"/>
            <a:chOff x="1331640" y="404664"/>
            <a:chExt cx="8028384" cy="2304256"/>
          </a:xfrm>
        </p:grpSpPr>
        <p:sp>
          <p:nvSpPr>
            <p:cNvPr id="2" name="TextBox 1"/>
            <p:cNvSpPr txBox="1"/>
            <p:nvPr/>
          </p:nvSpPr>
          <p:spPr>
            <a:xfrm>
              <a:off x="1331640" y="404664"/>
              <a:ext cx="802838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                             </a:t>
              </a:r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Симфоническую сказку</a:t>
              </a:r>
            </a:p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                               «Петя и волк» написал…</a:t>
              </a:r>
              <a:endParaRPr lang="ru-RU" sz="2400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pic>
          <p:nvPicPr>
            <p:cNvPr id="2050" name="Picture 2" descr="C:\Users\Иван Иваныч\Desktop\2c5e8f434a11.jpg"/>
            <p:cNvPicPr>
              <a:picLocks noChangeAspect="1" noChangeArrowheads="1"/>
            </p:cNvPicPr>
            <p:nvPr/>
          </p:nvPicPr>
          <p:blipFill>
            <a:blip r:embed="rId2" cstate="print"/>
            <a:srcRect t="6452"/>
            <a:stretch>
              <a:fillRect/>
            </a:stretch>
          </p:blipFill>
          <p:spPr bwMode="auto">
            <a:xfrm>
              <a:off x="1475656" y="620688"/>
              <a:ext cx="1584176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Группа 4"/>
          <p:cNvGrpSpPr/>
          <p:nvPr/>
        </p:nvGrpSpPr>
        <p:grpSpPr>
          <a:xfrm>
            <a:off x="3851920" y="3284984"/>
            <a:ext cx="1776064" cy="2457564"/>
            <a:chOff x="6444208" y="3645024"/>
            <a:chExt cx="1776064" cy="2457564"/>
          </a:xfrm>
        </p:grpSpPr>
        <p:pic>
          <p:nvPicPr>
            <p:cNvPr id="6" name="Picture 3" descr="C:\Users\Иван Иваныч\Desktop\1201967_html_25a68ac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88224" y="3645024"/>
              <a:ext cx="1512168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6444208" y="5733256"/>
              <a:ext cx="17760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П.И.Чайковский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979712" y="3068960"/>
            <a:ext cx="1512168" cy="2385556"/>
            <a:chOff x="3563888" y="3140968"/>
            <a:chExt cx="1512168" cy="2385556"/>
          </a:xfrm>
        </p:grpSpPr>
        <p:pic>
          <p:nvPicPr>
            <p:cNvPr id="2051" name="Picture 3" descr="C:\Users\Иван Иваныч\Desktop\658x0_Re-exposure-of-8mozar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63888" y="3140968"/>
              <a:ext cx="1512168" cy="20600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3635896" y="5157192"/>
              <a:ext cx="12558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В.Моцарт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516216" y="3501008"/>
            <a:ext cx="1679883" cy="2457564"/>
            <a:chOff x="3275856" y="1124744"/>
            <a:chExt cx="1679883" cy="2457564"/>
          </a:xfrm>
        </p:grpSpPr>
        <p:pic>
          <p:nvPicPr>
            <p:cNvPr id="2052" name="Picture 4" descr="C:\Users\Иван Иваныч\Desktop\1292950404_prok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47863" y="1124744"/>
              <a:ext cx="1512169" cy="2088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3275856" y="3212976"/>
              <a:ext cx="16798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С.С.Прокофьев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19672" y="3356992"/>
            <a:ext cx="214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3356992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077072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Стрелка вправо 16">
            <a:hlinkClick r:id="rId6" action="ppaction://hlinksldjump"/>
          </p:cNvPr>
          <p:cNvSpPr/>
          <p:nvPr/>
        </p:nvSpPr>
        <p:spPr>
          <a:xfrm>
            <a:off x="7740352" y="580526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-0.17916 L -0.21007 -0.2840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5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59632" y="548680"/>
            <a:ext cx="6103337" cy="2232248"/>
            <a:chOff x="1259632" y="548680"/>
            <a:chExt cx="6103337" cy="2232248"/>
          </a:xfrm>
        </p:grpSpPr>
        <p:sp>
          <p:nvSpPr>
            <p:cNvPr id="2" name="TextBox 1"/>
            <p:cNvSpPr txBox="1"/>
            <p:nvPr/>
          </p:nvSpPr>
          <p:spPr>
            <a:xfrm>
              <a:off x="1259632" y="548680"/>
              <a:ext cx="61033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Тему птички в симфонической сказке</a:t>
              </a:r>
            </a:p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                               «Петя и волк» исполняет…</a:t>
              </a:r>
              <a:endParaRPr lang="ru-RU" sz="2400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pic>
          <p:nvPicPr>
            <p:cNvPr id="5122" name="Picture 2" descr="C:\Users\Иван Иваныч\Desktop\3cbd93f342e0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692696"/>
              <a:ext cx="2232248" cy="2088232"/>
            </a:xfrm>
            <a:prstGeom prst="rect">
              <a:avLst/>
            </a:prstGeom>
            <a:noFill/>
          </p:spPr>
        </p:pic>
      </p:grpSp>
      <p:grpSp>
        <p:nvGrpSpPr>
          <p:cNvPr id="10" name="Группа 9"/>
          <p:cNvGrpSpPr/>
          <p:nvPr/>
        </p:nvGrpSpPr>
        <p:grpSpPr>
          <a:xfrm>
            <a:off x="6695728" y="1844824"/>
            <a:ext cx="2448272" cy="2601580"/>
            <a:chOff x="2051720" y="2636912"/>
            <a:chExt cx="2448272" cy="2601580"/>
          </a:xfrm>
        </p:grpSpPr>
        <p:pic>
          <p:nvPicPr>
            <p:cNvPr id="5125" name="Picture 5" descr="C:\Users\Иван Иваныч\Desktop\12861703_58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2636912"/>
              <a:ext cx="2448272" cy="2504703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267744" y="4869160"/>
              <a:ext cx="1234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Валторна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3789040"/>
            <a:ext cx="2232248" cy="1872208"/>
            <a:chOff x="4029340" y="3965308"/>
            <a:chExt cx="2232248" cy="1872208"/>
          </a:xfrm>
        </p:grpSpPr>
        <p:pic>
          <p:nvPicPr>
            <p:cNvPr id="5124" name="Picture 4" descr="C:\Users\Иван Иваныч\Desktop\articles_000027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08698">
              <a:off x="4029340" y="3965308"/>
              <a:ext cx="2232248" cy="1872208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4389380" y="5333460"/>
              <a:ext cx="146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Флейта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691680" y="2564904"/>
            <a:ext cx="2386141" cy="1752467"/>
            <a:chOff x="5794381" y="3197993"/>
            <a:chExt cx="2386141" cy="1752467"/>
          </a:xfrm>
        </p:grpSpPr>
        <p:pic>
          <p:nvPicPr>
            <p:cNvPr id="5123" name="Picture 3" descr="C:\Users\Иван Иваныч\Desktop\0003-006-Skripka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39218">
              <a:off x="5794381" y="3197993"/>
              <a:ext cx="2386141" cy="1551337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6012160" y="4581128"/>
              <a:ext cx="1017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Скрипка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123728" y="3501008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0272" y="3645024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3717032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" name="Стрелка вправо 18">
            <a:hlinkClick r:id="rId6" action="ppaction://hlinksldjump"/>
          </p:cNvPr>
          <p:cNvSpPr/>
          <p:nvPr/>
        </p:nvSpPr>
        <p:spPr>
          <a:xfrm>
            <a:off x="7596336" y="5877272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685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Укажи инструменты симфонического оркестра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755576" y="764704"/>
            <a:ext cx="1326773" cy="2673588"/>
            <a:chOff x="755576" y="764704"/>
            <a:chExt cx="1326773" cy="2673588"/>
          </a:xfrm>
        </p:grpSpPr>
        <p:pic>
          <p:nvPicPr>
            <p:cNvPr id="1026" name="Picture 2" descr="C:\Users\Иван Иваныч\Desktop\7185258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2588"/>
            <a:stretch>
              <a:fillRect/>
            </a:stretch>
          </p:blipFill>
          <p:spPr bwMode="auto">
            <a:xfrm rot="20574922">
              <a:off x="755576" y="764704"/>
              <a:ext cx="1151012" cy="2664296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755576" y="3068960"/>
              <a:ext cx="1326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Контрабас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707904" y="4581128"/>
            <a:ext cx="1800200" cy="1843227"/>
            <a:chOff x="2051720" y="2636912"/>
            <a:chExt cx="2448272" cy="2791609"/>
          </a:xfrm>
        </p:grpSpPr>
        <p:pic>
          <p:nvPicPr>
            <p:cNvPr id="12" name="Picture 5" descr="C:\Users\Иван Иваныч\Desktop\12861703_58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2636912"/>
              <a:ext cx="2448272" cy="2504703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267744" y="4869159"/>
              <a:ext cx="1679101" cy="559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Валторна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012160" y="4365104"/>
            <a:ext cx="2304256" cy="1453332"/>
            <a:chOff x="6012160" y="4365104"/>
            <a:chExt cx="2304256" cy="1453332"/>
          </a:xfrm>
        </p:grpSpPr>
        <p:pic>
          <p:nvPicPr>
            <p:cNvPr id="1027" name="Picture 3" descr="C:\Users\Иван Иваныч\Desktop\a3da0059b72c4fff145d8da28eebac03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4365104"/>
              <a:ext cx="2304256" cy="1453332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6228184" y="5301208"/>
              <a:ext cx="1104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Кларнет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16216" y="1359643"/>
            <a:ext cx="1781320" cy="2366681"/>
            <a:chOff x="6516216" y="1359643"/>
            <a:chExt cx="1781320" cy="2366681"/>
          </a:xfrm>
        </p:grpSpPr>
        <p:pic>
          <p:nvPicPr>
            <p:cNvPr id="6" name="Picture 2" descr="C:\Users\Иван Иваныч\Desktop\b-61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636961">
              <a:off x="6400734" y="1681397"/>
              <a:ext cx="2218556" cy="1575048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6516216" y="3356992"/>
              <a:ext cx="1275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Балалайка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043608" y="3356992"/>
            <a:ext cx="2088232" cy="3033628"/>
            <a:chOff x="1043608" y="3356992"/>
            <a:chExt cx="2088232" cy="3033628"/>
          </a:xfrm>
        </p:grpSpPr>
        <p:pic>
          <p:nvPicPr>
            <p:cNvPr id="1028" name="Picture 4" descr="C:\Users\Иван Иваныч\Desktop\1367389321_kleim04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1250903">
              <a:off x="1043608" y="3356992"/>
              <a:ext cx="2088232" cy="2787774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1259632" y="6021288"/>
              <a:ext cx="946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Гитара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 rot="1446323">
            <a:off x="857202" y="2497831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106481">
            <a:off x="1361259" y="4946103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79912" y="5229200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0679956">
            <a:off x="6613422" y="4894144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180016">
            <a:off x="6976889" y="2713855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411760" y="1484784"/>
            <a:ext cx="4032448" cy="3960440"/>
            <a:chOff x="5580112" y="1916832"/>
            <a:chExt cx="2448272" cy="2107396"/>
          </a:xfrm>
        </p:grpSpPr>
        <p:pic>
          <p:nvPicPr>
            <p:cNvPr id="4" name="Picture 3" descr="C:\Users\Иван Иваныч\Desktop\6dcd4457d09c8e573d4c99f92a75140b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0112" y="1916832"/>
              <a:ext cx="2448272" cy="16561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5868144" y="3501008"/>
              <a:ext cx="1847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2800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26" name="Стрелка вправо 25">
            <a:hlinkClick r:id="rId8" action="ppaction://hlinksldjump"/>
          </p:cNvPr>
          <p:cNvSpPr/>
          <p:nvPr/>
        </p:nvSpPr>
        <p:spPr>
          <a:xfrm>
            <a:off x="7596336" y="5949280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-0.13773 L -0.26771 -0.33726 " pathEditMode="relative" ptsTypes="AA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548680"/>
            <a:ext cx="5291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Музыкальный спектакль, в котором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    все действующие лица поют.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47864" y="3284984"/>
            <a:ext cx="2664296" cy="2313548"/>
            <a:chOff x="2555776" y="2276872"/>
            <a:chExt cx="2664296" cy="2313548"/>
          </a:xfrm>
        </p:grpSpPr>
        <p:pic>
          <p:nvPicPr>
            <p:cNvPr id="3074" name="Picture 2" descr="C:\Users\Иван Иваныч\Desktop\20131011122116__http-probalet_info-wp-content-uploads-2010-06-balet-don-quixo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5776" y="2276872"/>
              <a:ext cx="2664296" cy="2016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>
              <a:off x="3275856" y="4221088"/>
              <a:ext cx="12266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Балет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59632" y="1556792"/>
            <a:ext cx="2448272" cy="2169532"/>
            <a:chOff x="5580112" y="1916832"/>
            <a:chExt cx="2448272" cy="1953508"/>
          </a:xfrm>
        </p:grpSpPr>
        <p:pic>
          <p:nvPicPr>
            <p:cNvPr id="3075" name="Picture 3" descr="C:\Users\Иван Иваныч\Desktop\6dcd4457d09c8e573d4c99f92a75140b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80112" y="1916832"/>
              <a:ext cx="2448272" cy="16561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6228184" y="3501008"/>
              <a:ext cx="1245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Симфония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868144" y="3958516"/>
            <a:ext cx="2736304" cy="2360096"/>
            <a:chOff x="4067944" y="3284984"/>
            <a:chExt cx="2736304" cy="2360096"/>
          </a:xfrm>
        </p:grpSpPr>
        <p:pic>
          <p:nvPicPr>
            <p:cNvPr id="3076" name="Picture 4" descr="C:\Users\Иван Иваныч\Desktop\9bde27e8f83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67944" y="3284984"/>
              <a:ext cx="2736304" cy="20627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4644008" y="5275748"/>
              <a:ext cx="1172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Опера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47664" y="2060848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3933056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3645024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Стрелка вправо 14">
            <a:hlinkClick r:id="rId5" action="ppaction://hlinksldjump"/>
          </p:cNvPr>
          <p:cNvSpPr/>
          <p:nvPr/>
        </p:nvSpPr>
        <p:spPr>
          <a:xfrm>
            <a:off x="7596336" y="6093296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19143 L -0.32274 -0.36991 " pathEditMode="relative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2" grpId="1"/>
      <p:bldP spid="13" grpId="0"/>
      <p:bldP spid="13" grpId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548680"/>
            <a:ext cx="2903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Где звучит ария?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259632" y="1772816"/>
            <a:ext cx="2448272" cy="1953508"/>
            <a:chOff x="5580112" y="1916832"/>
            <a:chExt cx="2448272" cy="1953508"/>
          </a:xfrm>
        </p:grpSpPr>
        <p:pic>
          <p:nvPicPr>
            <p:cNvPr id="4" name="Picture 3" descr="C:\Users\Иван Иваныч\Desktop\6dcd4457d09c8e573d4c99f92a75140b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80112" y="1916832"/>
              <a:ext cx="2448272" cy="165618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6012160" y="3501008"/>
              <a:ext cx="140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 симфонии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084168" y="4005064"/>
            <a:ext cx="3059832" cy="2169532"/>
            <a:chOff x="2555776" y="2276872"/>
            <a:chExt cx="3059832" cy="2169532"/>
          </a:xfrm>
        </p:grpSpPr>
        <p:pic>
          <p:nvPicPr>
            <p:cNvPr id="7" name="Picture 2" descr="C:\Users\Иван Иваныч\Desktop\20131011122116__http-probalet_info-wp-content-uploads-2010-06-balet-don-quixot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776" y="2276872"/>
              <a:ext cx="2664296" cy="20162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3239344" y="4077072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 балете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347864" y="3212976"/>
            <a:ext cx="2736304" cy="2313548"/>
            <a:chOff x="4067944" y="3284984"/>
            <a:chExt cx="2736304" cy="2313548"/>
          </a:xfrm>
        </p:grpSpPr>
        <p:pic>
          <p:nvPicPr>
            <p:cNvPr id="10" name="Picture 4" descr="C:\Users\Иван Иваныч\Desktop\9bde27e8f83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67944" y="3284984"/>
              <a:ext cx="2736304" cy="206277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5004048" y="5229200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В опере</a:t>
              </a:r>
              <a:endParaRPr lang="ru-RU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63688" y="2348880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3789040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3789040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Стрелка вправо 14">
            <a:hlinkClick r:id="rId5" action="ppaction://hlinksldjump"/>
          </p:cNvPr>
          <p:cNvSpPr/>
          <p:nvPr/>
        </p:nvSpPr>
        <p:spPr>
          <a:xfrm>
            <a:off x="7740352" y="616530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1.38889E-6 -0.28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619672" y="404664"/>
            <a:ext cx="6708421" cy="4617803"/>
            <a:chOff x="1619672" y="404664"/>
            <a:chExt cx="6708421" cy="4617803"/>
          </a:xfrm>
        </p:grpSpPr>
        <p:sp>
          <p:nvSpPr>
            <p:cNvPr id="2" name="TextBox 1"/>
            <p:cNvSpPr txBox="1"/>
            <p:nvPr/>
          </p:nvSpPr>
          <p:spPr>
            <a:xfrm>
              <a:off x="1619672" y="404664"/>
              <a:ext cx="64027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rPr>
                <a:t>Найдите слова, относящиеся к жанру балет</a:t>
              </a:r>
              <a:endParaRPr lang="ru-RU" sz="2400" b="1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3131840" y="1052736"/>
              <a:ext cx="5196253" cy="3969731"/>
              <a:chOff x="3275856" y="1821299"/>
              <a:chExt cx="2913051" cy="2471019"/>
            </a:xfrm>
          </p:grpSpPr>
          <p:pic>
            <p:nvPicPr>
              <p:cNvPr id="4" name="Picture 2" descr="C:\Users\Иван Иваныч\Desktop\20131011122116__http-probalet_info-wp-content-uploads-2010-06-balet-don-quixote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24611" y="1821299"/>
                <a:ext cx="2664296" cy="201622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275856" y="4062422"/>
                <a:ext cx="1574357" cy="229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>
                    <a:solidFill>
                      <a:schemeClr val="tx2">
                        <a:lumMod val="50000"/>
                      </a:schemeClr>
                    </a:solidFill>
                    <a:latin typeface="Calibri" pitchFamily="34" charset="0"/>
                  </a:rPr>
                  <a:t>Балетмейстер</a:t>
                </a:r>
                <a:endParaRPr lang="ru-RU" b="1" i="1" dirty="0">
                  <a:solidFill>
                    <a:schemeClr val="tx2">
                      <a:lumMod val="50000"/>
                    </a:schemeClr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2123728" y="1484784"/>
            <a:ext cx="55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Хор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2780928"/>
            <a:ext cx="77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Танец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530120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Ария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052736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276872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5157192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МОЛОДЕЦ!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5013176"/>
            <a:ext cx="132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>ПОДУМАЙ!</a:t>
            </a:r>
            <a:endParaRPr lang="ru-RU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7452320" y="580526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363</Words>
  <Application>Microsoft Office PowerPoint</Application>
  <PresentationFormat>Экран (4:3)</PresentationFormat>
  <Paragraphs>148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Иван Иваныч</cp:lastModifiedBy>
  <cp:revision>110</cp:revision>
  <dcterms:created xsi:type="dcterms:W3CDTF">2013-07-29T17:42:42Z</dcterms:created>
  <dcterms:modified xsi:type="dcterms:W3CDTF">2014-06-19T10:52:25Z</dcterms:modified>
</cp:coreProperties>
</file>